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4"/>
      <p:bold r:id="rId45"/>
      <p:italic r:id="rId46"/>
      <p:boldItalic r:id="rId47"/>
    </p:embeddedFont>
    <p:embeddedFont>
      <p:font typeface="Barlow Light" panose="00000400000000000000" pitchFamily="2" charset="0"/>
      <p:regular r:id="rId48"/>
      <p:bold r:id="rId49"/>
      <p:italic r:id="rId50"/>
      <p:boldItalic r:id="rId51"/>
    </p:embeddedFont>
    <p:embeddedFont>
      <p:font typeface="Barlow SemiBold" panose="00000700000000000000" pitchFamily="2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  <p:embeddedFont>
      <p:font typeface="Raleway" pitchFamily="2" charset="0"/>
      <p:regular r:id="rId64"/>
      <p:bold r:id="rId65"/>
      <p:italic r:id="rId66"/>
      <p:boldItalic r:id="rId67"/>
    </p:embeddedFont>
    <p:embeddedFont>
      <p:font typeface="Raleway Thin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69524" y="139956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DSUP: Course Project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1A7A0A-1065-4540-AEF9-2353C904810B}"/>
              </a:ext>
            </a:extLst>
          </p:cNvPr>
          <p:cNvSpPr txBox="1"/>
          <p:nvPr/>
        </p:nvSpPr>
        <p:spPr>
          <a:xfrm>
            <a:off x="860503" y="4282047"/>
            <a:ext cx="215274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  <a:buSzPts val="4800"/>
            </a:pPr>
            <a:r>
              <a:rPr lang="en-US" b="1" dirty="0">
                <a:solidFill>
                  <a:schemeClr val="accent2"/>
                </a:solidFill>
                <a:latin typeface="Raleway Thin"/>
                <a:sym typeface="Raleway Thin"/>
              </a:rPr>
              <a:t>Name: Sandesh Kawane</a:t>
            </a:r>
            <a:endParaRPr lang="en-IN" b="1" dirty="0">
              <a:solidFill>
                <a:schemeClr val="accent2"/>
              </a:solidFill>
              <a:latin typeface="Raleway Thin"/>
              <a:sym typeface="Raleway Thin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4C9C52-99A0-30EC-5819-8E0EF042CEFB}"/>
              </a:ext>
            </a:extLst>
          </p:cNvPr>
          <p:cNvSpPr txBox="1"/>
          <p:nvPr/>
        </p:nvSpPr>
        <p:spPr>
          <a:xfrm>
            <a:off x="3132388" y="4277773"/>
            <a:ext cx="149029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  <a:buSzPts val="4800"/>
            </a:pPr>
            <a:r>
              <a:rPr lang="en-US" b="1" dirty="0">
                <a:solidFill>
                  <a:schemeClr val="accent2"/>
                </a:solidFill>
                <a:latin typeface="Raleway Thin"/>
                <a:sym typeface="Raleway Thin"/>
              </a:rPr>
              <a:t>Roll Number: 23</a:t>
            </a:r>
            <a:endParaRPr lang="en-IN" b="1" dirty="0">
              <a:solidFill>
                <a:schemeClr val="accent2"/>
              </a:solidFill>
              <a:latin typeface="Raleway Thin"/>
              <a:sym typeface="Raleway Thin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C6C93BD2-71B6-AA15-433E-3F737D5CEC92}"/>
              </a:ext>
            </a:extLst>
          </p:cNvPr>
          <p:cNvSpPr txBox="1"/>
          <p:nvPr/>
        </p:nvSpPr>
        <p:spPr>
          <a:xfrm>
            <a:off x="1167308" y="3146127"/>
            <a:ext cx="3625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accent2"/>
              </a:buClr>
              <a:buSzPts val="4800"/>
            </a:pPr>
            <a:r>
              <a:rPr lang="en-US" sz="1600" b="1" dirty="0">
                <a:solidFill>
                  <a:schemeClr val="accent2"/>
                </a:solidFill>
                <a:latin typeface="Raleway Thin"/>
                <a:sym typeface="Raleway Thin"/>
              </a:rPr>
              <a:t>Automatic Attendance and Face Recognition</a:t>
            </a:r>
            <a:endParaRPr lang="en-IN" sz="1600" b="1" dirty="0">
              <a:solidFill>
                <a:schemeClr val="accent2"/>
              </a:solidFill>
              <a:latin typeface="Raleway Thin"/>
              <a:sym typeface="Raleway Thin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E51D21A0-2F48-7A40-9CBC-7DA6472CDE33}"/>
              </a:ext>
            </a:extLst>
          </p:cNvPr>
          <p:cNvSpPr txBox="1"/>
          <p:nvPr/>
        </p:nvSpPr>
        <p:spPr>
          <a:xfrm>
            <a:off x="2754350" y="24483"/>
            <a:ext cx="362536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accent2"/>
              </a:buClr>
              <a:buSzPts val="4800"/>
            </a:pPr>
            <a:r>
              <a:rPr lang="en-US" sz="1200" dirty="0">
                <a:solidFill>
                  <a:schemeClr val="accent2"/>
                </a:solidFill>
                <a:latin typeface="Raleway Thin"/>
                <a:sym typeface="Raleway Thin"/>
              </a:rPr>
              <a:t>Vishwakarma Institute of Technology, Pune</a:t>
            </a:r>
            <a:endParaRPr lang="en-IN" sz="1200" dirty="0">
              <a:solidFill>
                <a:schemeClr val="accent2"/>
              </a:solidFill>
              <a:latin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11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br>
              <a:rPr lang="en"/>
            </a:br>
            <a:r>
              <a:rPr lang="en"/>
              <a:t>for use</a:t>
            </a:r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3815169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457200" y="4265975"/>
            <a:ext cx="82296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</a:rPr>
              <a:t>This template is free to use under </a:t>
            </a:r>
            <a:r>
              <a:rPr lang="en" sz="1200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3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8382600" cy="319775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Jayden Smith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 b="1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 rotWithShape="1">
          <a:blip r:embed="rId3">
            <a:alphaModFix/>
          </a:blip>
          <a:srcRect l="15415" t="4445" r="9823" b="45713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3" name="Google Shape;383;p14"/>
          <p:cNvGrpSpPr/>
          <p:nvPr/>
        </p:nvGrpSpPr>
        <p:grpSpPr>
          <a:xfrm>
            <a:off x="7479302" y="196308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7928750" cy="2986825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br>
              <a:rPr lang="en"/>
            </a:br>
            <a:r>
              <a:rPr lang="en"/>
              <a:t>slide title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BIG CONCEPT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1821</Words>
  <Application>Microsoft Office PowerPoint</Application>
  <PresentationFormat>On-screen Show (16:9)</PresentationFormat>
  <Paragraphs>403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Raleway Thin</vt:lpstr>
      <vt:lpstr>Montserrat</vt:lpstr>
      <vt:lpstr>Calibri</vt:lpstr>
      <vt:lpstr>Barlow Light</vt:lpstr>
      <vt:lpstr>Arial</vt:lpstr>
      <vt:lpstr>Barlow SemiBold</vt:lpstr>
      <vt:lpstr>Barlow</vt:lpstr>
      <vt:lpstr>Raleway</vt:lpstr>
      <vt:lpstr>Gaoler template</vt:lpstr>
      <vt:lpstr>DSUP: Course Project</vt:lpstr>
      <vt:lpstr>Instructions for use</vt:lpstr>
      <vt:lpstr>HELLO!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DSUP: Course Project</dc:title>
  <cp:lastModifiedBy>sandesh kawane</cp:lastModifiedBy>
  <cp:revision>1</cp:revision>
  <dcterms:modified xsi:type="dcterms:W3CDTF">2022-06-01T08:31:16Z</dcterms:modified>
</cp:coreProperties>
</file>